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4" r:id="rId4"/>
    <p:sldId id="262" r:id="rId5"/>
    <p:sldId id="258" r:id="rId6"/>
    <p:sldId id="267" r:id="rId7"/>
    <p:sldId id="266" r:id="rId8"/>
    <p:sldId id="265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C5A"/>
    <a:srgbClr val="005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"/>
    <p:restoredTop sz="92900"/>
  </p:normalViewPr>
  <p:slideViewPr>
    <p:cSldViewPr snapToGrid="0" snapToObjects="1">
      <p:cViewPr varScale="1">
        <p:scale>
          <a:sx n="64" d="100"/>
          <a:sy n="64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32F41-0071-194D-BCEA-C738D10729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41ED-A01F-E84D-BACD-A86A1282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9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68710"/>
            <a:ext cx="9144000" cy="3875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alpha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4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6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06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3178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806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3178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21" y="686400"/>
            <a:ext cx="2782330" cy="272406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5567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4268" y="1124263"/>
            <a:ext cx="6429531" cy="4695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4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7849"/>
            <a:ext cx="10515600" cy="1085207"/>
          </a:xfrm>
          <a:prstGeom prst="rect">
            <a:avLst/>
          </a:prstGeom>
        </p:spPr>
        <p:txBody>
          <a:bodyPr anchor="t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3784"/>
            <a:ext cx="10515600" cy="8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9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823784"/>
            <a:ext cx="10515600" cy="8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>
                <a:solidFill>
                  <a:srgbClr val="005AA0">
                    <a:alpha val="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AA0">
                  <a:alpha val="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2586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5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xmor6@eq.edu.a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Music Audition (Instrument and Voice)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0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05935"/>
            <a:ext cx="10657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This PowerPoint will lead you through some audition tips and tricks to help you be successful in auditioning for the Music Excellence and/or </a:t>
            </a:r>
            <a:r>
              <a:rPr lang="en-AU" sz="36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Musical Theatre </a:t>
            </a:r>
            <a:r>
              <a:rPr lang="en-AU" sz="3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program at Southport State High School.</a:t>
            </a:r>
          </a:p>
          <a:p>
            <a:pPr marL="457200" indent="-457200">
              <a:buFontTx/>
              <a:buChar char="-"/>
            </a:pPr>
            <a:endParaRPr lang="en-AU" sz="36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896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dirty="0">
                <a:solidFill>
                  <a:schemeClr val="accent2"/>
                </a:solidFill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7235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889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What do you need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452"/>
            <a:ext cx="10515600" cy="4265553"/>
          </a:xfrm>
        </p:spPr>
        <p:txBody>
          <a:bodyPr/>
          <a:lstStyle/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A successful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audition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 is necessary to enter the Music Excellence and/or </a:t>
            </a:r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Musical Theatre courses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Once entered, you must maintain an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Excellent effort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 rating and above a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B for academic result.</a:t>
            </a: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You must be having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lessons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 and/or be a part of an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ensemble.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355" y="10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99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5178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2"/>
                </a:solidFill>
              </a:rPr>
              <a:t>What the audition looks like?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259" y="1744072"/>
            <a:ext cx="1105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Auditions are filmed and uploaded to a link provided by the Arts Excellence coordinator after the application is received.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Film in an </a:t>
            </a:r>
            <a:r>
              <a:rPr lang="en-AU" sz="3200" dirty="0">
                <a:solidFill>
                  <a:schemeClr val="bg1"/>
                </a:solidFill>
              </a:rPr>
              <a:t>open area that allows the camera to be further back and at eye level of the performer is most suitable. </a:t>
            </a:r>
            <a:endParaRPr lang="en-AU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Make </a:t>
            </a:r>
            <a:r>
              <a:rPr lang="en-AU" sz="3200" dirty="0">
                <a:solidFill>
                  <a:schemeClr val="bg1"/>
                </a:solidFill>
              </a:rPr>
              <a:t>sure you also do a trial run and check the sound is audible when the video is played back</a:t>
            </a:r>
            <a:r>
              <a:rPr lang="en-AU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A link with a music theory quiz will also need to be completed</a:t>
            </a:r>
            <a:endParaRPr lang="en-A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07" y="2238118"/>
            <a:ext cx="10515600" cy="426555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AU" sz="3200" dirty="0">
                <a:latin typeface="Georgia" charset="0"/>
                <a:ea typeface="Georgia" charset="0"/>
                <a:cs typeface="Georgia" charset="0"/>
              </a:rPr>
              <a:t>2 short pieces (no more than 1 min each)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3200" dirty="0">
                <a:latin typeface="Georgia" charset="0"/>
                <a:ea typeface="Georgia" charset="0"/>
                <a:cs typeface="Georgia" charset="0"/>
              </a:rPr>
              <a:t>Show a variety of techniques e.g. a slow and a fast piece, a piece using legato and a piece using staccato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3200" dirty="0">
                <a:latin typeface="Georgia" charset="0"/>
                <a:ea typeface="Georgia" charset="0"/>
                <a:cs typeface="Georgia" charset="0"/>
              </a:rPr>
              <a:t>Choose in consultation with your teacher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latin typeface="Georgia" charset="0"/>
                <a:ea typeface="Georgia" charset="0"/>
                <a:cs typeface="Georgia" charset="0"/>
              </a:rPr>
              <a:t>2 scales</a:t>
            </a:r>
          </a:p>
          <a:p>
            <a:pPr lvl="1">
              <a:buFont typeface="Wingdings" charset="2"/>
              <a:buChar char="Ø"/>
            </a:pPr>
            <a:r>
              <a:rPr lang="en-AU" sz="3200" dirty="0">
                <a:latin typeface="Georgia" charset="0"/>
                <a:ea typeface="Georgia" charset="0"/>
                <a:cs typeface="Georgia" charset="0"/>
              </a:rPr>
              <a:t>Be able to perform with different articulation</a:t>
            </a: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355" y="10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4207" y="3871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dirty="0">
                <a:solidFill>
                  <a:schemeClr val="accent2"/>
                </a:solidFill>
              </a:rPr>
              <a:t>Instrumental Audition Requirements: </a:t>
            </a:r>
          </a:p>
        </p:txBody>
      </p:sp>
    </p:spTree>
    <p:extLst>
      <p:ext uri="{BB962C8B-B14F-4D97-AF65-F5344CB8AC3E}">
        <p14:creationId xmlns:p14="http://schemas.microsoft.com/office/powerpoint/2010/main" val="4326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564" y="1570859"/>
            <a:ext cx="10661515" cy="51706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Intonation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Are you playing in tune?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Timing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Are you staying in time and are you playing the correct rhythm of the chosen piece?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Fluency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Do you play with fluency or do you stop and start again?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Tone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Do you have a focused tone or a weak sound?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Articulation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Do you demonstrate staccato/legato if marked in your music?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Instrumental technique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Are you tonguing/ bowing/ plucking/ blowing/ buzzing correctly?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Breathing (wind instruments)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Do you know how to breathe correctly? Do you have control over your breath? Do you have a well- supported sound?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Musical terms?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Do you know what all the terms mean on your page?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Posture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Are you sitting/ standing correctly?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0760" y="211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2"/>
                </a:solidFill>
              </a:rPr>
              <a:t>Instrumental audition: what we’re looking for</a:t>
            </a:r>
          </a:p>
        </p:txBody>
      </p:sp>
    </p:spTree>
    <p:extLst>
      <p:ext uri="{BB962C8B-B14F-4D97-AF65-F5344CB8AC3E}">
        <p14:creationId xmlns:p14="http://schemas.microsoft.com/office/powerpoint/2010/main" val="3809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876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Vocal audition requirements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9932"/>
            <a:ext cx="10515600" cy="3178861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+mn-lt"/>
              </a:rPr>
              <a:t>2 short song excerpts (no more than 1 min each)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+mn-lt"/>
              </a:rPr>
              <a:t>These songs should contrast e.g. a slow song and a fast or a musical theatre and an art music, a high piece and a lower piece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+mn-lt"/>
              </a:rPr>
              <a:t>Choose quality repertoire NOT difficult pop songs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+mn-lt"/>
              </a:rPr>
              <a:t>Choose songs that suit YOUR vocal ability, not just songs that you like to listen to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+mn-lt"/>
              </a:rPr>
              <a:t>Can perform with or without backing tracks</a:t>
            </a:r>
          </a:p>
        </p:txBody>
      </p:sp>
    </p:spTree>
    <p:extLst>
      <p:ext uri="{BB962C8B-B14F-4D97-AF65-F5344CB8AC3E}">
        <p14:creationId xmlns:p14="http://schemas.microsoft.com/office/powerpoint/2010/main" val="25505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502" y="1575737"/>
            <a:ext cx="1050544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Intonation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Are you singing in tune?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Timing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Are you in time with the music and singing the correct rhythm of the chosen song? 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Stylistic vocal technique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Are you singing in an appropriate way for the specific song?</a:t>
            </a:r>
            <a:br>
              <a:rPr lang="en-AU" sz="2800" dirty="0">
                <a:solidFill>
                  <a:schemeClr val="bg1"/>
                </a:solidFill>
              </a:rPr>
            </a:br>
            <a:endParaRPr lang="en-AU" sz="2800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Breathing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Do you know how to breathe correctly? Do you have control over your breath? Do you have a well-supported sound? 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Memorisation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Do you know the words? 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solidFill>
                  <a:schemeClr val="bg1"/>
                </a:solidFill>
              </a:rPr>
              <a:t>Face 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AU" sz="2800" dirty="0">
                <a:solidFill>
                  <a:schemeClr val="bg1"/>
                </a:solidFill>
              </a:rPr>
              <a:t>Does your face tell the story?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019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2"/>
                </a:solidFill>
              </a:rPr>
              <a:t>Vocal audition: what we’re looking for</a:t>
            </a:r>
          </a:p>
        </p:txBody>
      </p:sp>
    </p:spTree>
    <p:extLst>
      <p:ext uri="{BB962C8B-B14F-4D97-AF65-F5344CB8AC3E}">
        <p14:creationId xmlns:p14="http://schemas.microsoft.com/office/powerpoint/2010/main" val="15790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889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19334"/>
            <a:ext cx="10515600" cy="4265553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Email us with your queries:</a:t>
            </a:r>
          </a:p>
          <a:p>
            <a:pPr marL="457200" indent="-457200">
              <a:buFont typeface="Arial" charset="0"/>
              <a:buChar char="•"/>
            </a:pP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Luisa </a:t>
            </a:r>
            <a:r>
              <a:rPr lang="en-AU" sz="3200" dirty="0" err="1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Morosin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, Music Coordinator, 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  <a:hlinkClick r:id="rId2"/>
              </a:rPr>
              <a:t>lxmor6@eq.edu.au</a:t>
            </a: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457200" indent="-457200">
              <a:buFont typeface="Arial" charset="0"/>
              <a:buChar char="•"/>
            </a:pP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Liam Thomas, </a:t>
            </a:r>
            <a:r>
              <a:rPr lang="en-AU" sz="320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Classroom Music 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Teacher, lthom648@eq.edu.au</a:t>
            </a:r>
          </a:p>
          <a:p>
            <a:pPr marL="457200" indent="-457200">
              <a:buFont typeface="Arial" charset="0"/>
              <a:buChar char="•"/>
            </a:pP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0cd7038-03b9-4eda-904e-1d001beb3ef5">
      <UserInfo>
        <DisplayName>STEWART, Nathan</DisplayName>
        <AccountId>43</AccountId>
        <AccountType/>
      </UserInfo>
    </PPContentAuthor>
    <PPContentOwner xmlns="f0cd7038-03b9-4eda-904e-1d001beb3ef5">
      <UserInfo>
        <DisplayName>STEWART, Nathan</DisplayName>
        <AccountId>43</AccountId>
        <AccountType/>
      </UserInfo>
    </PPContentOwner>
    <PPReviewDate xmlns="f0cd7038-03b9-4eda-904e-1d001beb3ef5" xsi:nil="true"/>
    <PPModeratedDate xmlns="f0cd7038-03b9-4eda-904e-1d001beb3ef5">2020-12-04T04:52:34+00:00</PPModeratedDate>
    <PPSubmittedBy xmlns="f0cd7038-03b9-4eda-904e-1d001beb3ef5">
      <UserInfo>
        <DisplayName>STEWART, Nathan</DisplayName>
        <AccountId>43</AccountId>
        <AccountType/>
      </UserInfo>
    </PPSubmittedBy>
    <PPPublishedNotificationAddresses xmlns="f0cd7038-03b9-4eda-904e-1d001beb3ef5" xsi:nil="true"/>
    <PublishingExpirationDate xmlns="http://schemas.microsoft.com/sharepoint/v3" xsi:nil="true"/>
    <PublishingStartDate xmlns="http://schemas.microsoft.com/sharepoint/v3" xsi:nil="true"/>
    <PPLastReviewedDate xmlns="f0cd7038-03b9-4eda-904e-1d001beb3ef5">2020-12-04T04:52:35+00:00</PPLastReviewedDate>
    <PPModeratedBy xmlns="f0cd7038-03b9-4eda-904e-1d001beb3ef5">
      <UserInfo>
        <DisplayName>STEWART, Nathan</DisplayName>
        <AccountId>43</AccountId>
        <AccountType/>
      </UserInfo>
    </PPModeratedBy>
    <PPContentApprover xmlns="f0cd7038-03b9-4eda-904e-1d001beb3ef5">
      <UserInfo>
        <DisplayName>STEWART, Nathan</DisplayName>
        <AccountId>43</AccountId>
        <AccountType/>
      </UserInfo>
    </PPContentApprover>
    <PPLastReviewedBy xmlns="f0cd7038-03b9-4eda-904e-1d001beb3ef5">
      <UserInfo>
        <DisplayName>STEWART, Nathan</DisplayName>
        <AccountId>43</AccountId>
        <AccountType/>
      </UserInfo>
    </PPLastReviewedBy>
    <PPSubmittedDate xmlns="f0cd7038-03b9-4eda-904e-1d001beb3ef5">2020-12-04T04:52:01+00:00</PPSubmittedDate>
    <PPReferenceNumber xmlns="f0cd7038-03b9-4eda-904e-1d001beb3e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5E12FF595F14FA2BF306DAEB12470" ma:contentTypeVersion="1" ma:contentTypeDescription="Create a new document." ma:contentTypeScope="" ma:versionID="1f95fe53af16fe417e268b23b854db64">
  <xsd:schema xmlns:xsd="http://www.w3.org/2001/XMLSchema" xmlns:xs="http://www.w3.org/2001/XMLSchema" xmlns:p="http://schemas.microsoft.com/office/2006/metadata/properties" xmlns:ns1="http://schemas.microsoft.com/sharepoint/v3" xmlns:ns2="f0cd7038-03b9-4eda-904e-1d001beb3ef5" targetNamespace="http://schemas.microsoft.com/office/2006/metadata/properties" ma:root="true" ma:fieldsID="ec0548f51e5f671fdb8cb54c8440fcf6" ns1:_="" ns2:_="">
    <xsd:import namespace="http://schemas.microsoft.com/sharepoint/v3"/>
    <xsd:import namespace="f0cd7038-03b9-4eda-904e-1d001beb3ef5"/>
    <xsd:element name="properties">
      <xsd:complexType>
        <xsd:sequence>
          <xsd:element name="documentManagement">
            <xsd:complexType>
              <xsd:all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d7038-03b9-4eda-904e-1d001beb3ef5" elementFormDefault="qualified">
    <xsd:import namespace="http://schemas.microsoft.com/office/2006/documentManagement/types"/>
    <xsd:import namespace="http://schemas.microsoft.com/office/infopath/2007/PartnerControls"/>
    <xsd:element name="PPContentOwner" ma:index="8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9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0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1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2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3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4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5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6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7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18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19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BEA6F-9D43-4616-927B-8CCAE18585ED}"/>
</file>

<file path=customXml/itemProps2.xml><?xml version="1.0" encoding="utf-8"?>
<ds:datastoreItem xmlns:ds="http://schemas.openxmlformats.org/officeDocument/2006/customXml" ds:itemID="{3EE92647-A64E-4F57-8F6E-15C7121E515B}"/>
</file>

<file path=customXml/itemProps3.xml><?xml version="1.0" encoding="utf-8"?>
<ds:datastoreItem xmlns:ds="http://schemas.openxmlformats.org/officeDocument/2006/customXml" ds:itemID="{51F6E940-5225-4202-BC0A-798E71E0D713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553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Office Theme</vt:lpstr>
      <vt:lpstr>PowerPoint Presentation</vt:lpstr>
      <vt:lpstr>PowerPoint Presentation</vt:lpstr>
      <vt:lpstr>What do you need to do?</vt:lpstr>
      <vt:lpstr>PowerPoint Presentation</vt:lpstr>
      <vt:lpstr>PowerPoint Presentation</vt:lpstr>
      <vt:lpstr>PowerPoint Presentation</vt:lpstr>
      <vt:lpstr>Vocal audition requirements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Dobbie, Brooke (GCO-MEW)</dc:creator>
  <cp:lastModifiedBy>WAKELY, Sally (slevi14)</cp:lastModifiedBy>
  <cp:revision>33</cp:revision>
  <dcterms:created xsi:type="dcterms:W3CDTF">2017-11-08T07:02:19Z</dcterms:created>
  <dcterms:modified xsi:type="dcterms:W3CDTF">2020-12-02T02:48:52Z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0x0101003F55E12FF595F14FA2BF306DAEB12470</vt:lpwstr>
  </property>
</Properties>
</file>