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64" r:id="rId4"/>
    <p:sldId id="262" r:id="rId5"/>
    <p:sldId id="258" r:id="rId6"/>
    <p:sldId id="267" r:id="rId7"/>
    <p:sldId id="263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468710"/>
            <a:ext cx="9144000" cy="38755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alpha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46688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4724400" y="106233"/>
            <a:ext cx="2743200" cy="365125"/>
          </a:xfrm>
          <a:prstGeom prst="rect">
            <a:avLst/>
          </a:prstGeom>
        </p:spPr>
        <p:txBody>
          <a:bodyPr anchor="ctr" anchorCtr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9A9F0A-0284-D849-A8C7-317FF4C2A8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318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0671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41171"/>
            <a:ext cx="10515600" cy="31788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24400" y="106233"/>
            <a:ext cx="2743200" cy="365125"/>
          </a:xfrm>
          <a:prstGeom prst="rect">
            <a:avLst/>
          </a:prstGeom>
        </p:spPr>
        <p:txBody>
          <a:bodyPr anchor="ctr" anchorCtr="1"/>
          <a:lstStyle>
            <a:lvl1pPr>
              <a:defRPr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fld id="{729A9F0A-0284-D849-A8C7-317FF4C2A8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796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1180671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A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2641171"/>
            <a:ext cx="10515600" cy="31788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53C5A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rgbClr val="053C5A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rgbClr val="053C5A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rgbClr val="053C5A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rgbClr val="053C5A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24400" y="106233"/>
            <a:ext cx="2743200" cy="365125"/>
          </a:xfrm>
          <a:prstGeom prst="rect">
            <a:avLst/>
          </a:prstGeom>
        </p:spPr>
        <p:txBody>
          <a:bodyPr anchor="ctr" anchorCtr="1"/>
          <a:lstStyle>
            <a:lvl1pPr>
              <a:defRPr>
                <a:solidFill>
                  <a:srgbClr val="005AA0"/>
                </a:solidFill>
              </a:defRPr>
            </a:lvl1pPr>
          </a:lstStyle>
          <a:p>
            <a:fld id="{729A9F0A-0284-D849-A8C7-317FF4C2A8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40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421" y="686400"/>
            <a:ext cx="2782330" cy="2724064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5567" y="106233"/>
            <a:ext cx="2743200" cy="365125"/>
          </a:xfrm>
          <a:prstGeom prst="rect">
            <a:avLst/>
          </a:prstGeom>
        </p:spPr>
        <p:txBody>
          <a:bodyPr anchor="ctr" anchorCtr="1"/>
          <a:lstStyle>
            <a:lvl1pPr>
              <a:defRPr>
                <a:solidFill>
                  <a:srgbClr val="005AA0"/>
                </a:solidFill>
              </a:defRPr>
            </a:lvl1pPr>
          </a:lstStyle>
          <a:p>
            <a:fld id="{729A9F0A-0284-D849-A8C7-317FF4C2A8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924268" y="1124263"/>
            <a:ext cx="6429531" cy="46957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53C5A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rgbClr val="053C5A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rgbClr val="053C5A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rgbClr val="053C5A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rgbClr val="053C5A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1528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57849"/>
            <a:ext cx="10515600" cy="1085207"/>
          </a:xfrm>
          <a:prstGeom prst="rect">
            <a:avLst/>
          </a:prstGeom>
        </p:spPr>
        <p:txBody>
          <a:bodyPr anchor="t" anchorCtr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1790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23784"/>
            <a:ext cx="10515600" cy="8669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508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508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4724400" y="106233"/>
            <a:ext cx="2743200" cy="365125"/>
          </a:xfrm>
          <a:prstGeom prst="rect">
            <a:avLst/>
          </a:prstGeom>
        </p:spPr>
        <p:txBody>
          <a:bodyPr anchor="ctr" anchorCtr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9A9F0A-0284-D849-A8C7-317FF4C2A8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880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9788" y="823784"/>
            <a:ext cx="10515600" cy="8669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A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508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53C5A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rgbClr val="053C5A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rgbClr val="053C5A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rgbClr val="053C5A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rgbClr val="053C5A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508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53C5A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rgbClr val="053C5A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rgbClr val="053C5A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rgbClr val="053C5A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rgbClr val="053C5A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4724400" y="106233"/>
            <a:ext cx="2743200" cy="365125"/>
          </a:xfrm>
          <a:prstGeom prst="rect">
            <a:avLst/>
          </a:prstGeom>
        </p:spPr>
        <p:txBody>
          <a:bodyPr anchor="ctr" anchorCtr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9A9F0A-0284-D849-A8C7-317FF4C2A8CC}" type="slidenum">
              <a:rPr lang="en-US" smtClean="0">
                <a:solidFill>
                  <a:srgbClr val="005AA0">
                    <a:alpha val="0"/>
                  </a:srgbClr>
                </a:solidFill>
              </a:rPr>
              <a:pPr/>
              <a:t>‹#›</a:t>
            </a:fld>
            <a:endParaRPr lang="en-US" dirty="0">
              <a:solidFill>
                <a:srgbClr val="005AA0">
                  <a:alpha val="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76800" y="258633"/>
            <a:ext cx="2743200" cy="365125"/>
          </a:xfrm>
          <a:prstGeom prst="rect">
            <a:avLst/>
          </a:prstGeom>
        </p:spPr>
        <p:txBody>
          <a:bodyPr anchor="ctr" anchorCtr="1"/>
          <a:lstStyle>
            <a:lvl1pPr>
              <a:defRPr>
                <a:solidFill>
                  <a:srgbClr val="005AA0"/>
                </a:solidFill>
              </a:defRPr>
            </a:lvl1pPr>
          </a:lstStyle>
          <a:p>
            <a:fld id="{729A9F0A-0284-D849-A8C7-317FF4C2A8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275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4724400" y="106233"/>
            <a:ext cx="2743200" cy="365125"/>
          </a:xfrm>
          <a:prstGeom prst="rect">
            <a:avLst/>
          </a:prstGeom>
        </p:spPr>
        <p:txBody>
          <a:bodyPr anchor="ctr" anchorCtr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9A9F0A-0284-D849-A8C7-317FF4C2A8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394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005A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53C5A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800">
                <a:solidFill>
                  <a:srgbClr val="053C5A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rgbClr val="053C5A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rgbClr val="053C5A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rgbClr val="053C5A"/>
                </a:solidFill>
                <a:latin typeface="Arial" charset="0"/>
                <a:ea typeface="Arial" charset="0"/>
                <a:cs typeface="Arial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53C5A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24400" y="106233"/>
            <a:ext cx="2743200" cy="365125"/>
          </a:xfrm>
          <a:prstGeom prst="rect">
            <a:avLst/>
          </a:prstGeom>
        </p:spPr>
        <p:txBody>
          <a:bodyPr anchor="ctr" anchorCtr="1"/>
          <a:lstStyle>
            <a:lvl1pPr>
              <a:defRPr>
                <a:solidFill>
                  <a:srgbClr val="005AA0"/>
                </a:solidFill>
              </a:defRPr>
            </a:lvl1pPr>
          </a:lstStyle>
          <a:p>
            <a:fld id="{729A9F0A-0284-D849-A8C7-317FF4C2A8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680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9490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gxmor8@eq.edu.au" TargetMode="External"/><Relationship Id="rId2" Type="http://schemas.openxmlformats.org/officeDocument/2006/relationships/hyperlink" Target="mailto:llill3@eq.edu.au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nekin0@eq.edu.au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Drama Audition</a:t>
            </a:r>
          </a:p>
        </p:txBody>
      </p:sp>
    </p:spTree>
    <p:extLst>
      <p:ext uri="{BB962C8B-B14F-4D97-AF65-F5344CB8AC3E}">
        <p14:creationId xmlns:p14="http://schemas.microsoft.com/office/powerpoint/2010/main" val="2048609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2505935"/>
            <a:ext cx="10657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charset="0"/>
                <a:ea typeface="Georgia" charset="0"/>
                <a:cs typeface="Georgia" charset="0"/>
              </a:rPr>
              <a:t>This PowerPoint will lead you through some audition tips and tricks to help you be successful in auditioning for Drama </a:t>
            </a:r>
            <a:r>
              <a:rPr lang="en-AU" sz="3600" dirty="0">
                <a:solidFill>
                  <a:prstClr val="white"/>
                </a:solidFill>
                <a:latin typeface="Georgia" charset="0"/>
                <a:ea typeface="Georgia" charset="0"/>
                <a:cs typeface="Georgia" charset="0"/>
              </a:rPr>
              <a:t>E</a:t>
            </a:r>
            <a:r>
              <a:rPr kumimoji="0" lang="en-AU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charset="0"/>
                <a:ea typeface="Georgia" charset="0"/>
                <a:cs typeface="Georgia" charset="0"/>
              </a:rPr>
              <a:t>xcellence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charset="0"/>
                <a:ea typeface="Georgia" charset="0"/>
                <a:cs typeface="Georgia" charset="0"/>
              </a:rPr>
              <a:t>  program at Southport State High School.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589606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0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Georgia" panose="02040502050405020303"/>
                <a:ea typeface="+mj-ea"/>
                <a:cs typeface="+mj-cs"/>
              </a:rPr>
              <a:t>Welcome!</a:t>
            </a:r>
          </a:p>
        </p:txBody>
      </p:sp>
    </p:spTree>
    <p:extLst>
      <p:ext uri="{BB962C8B-B14F-4D97-AF65-F5344CB8AC3E}">
        <p14:creationId xmlns:p14="http://schemas.microsoft.com/office/powerpoint/2010/main" val="272353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17889"/>
            <a:ext cx="10515600" cy="1325563"/>
          </a:xfrm>
        </p:spPr>
        <p:txBody>
          <a:bodyPr/>
          <a:lstStyle/>
          <a:p>
            <a:r>
              <a:rPr lang="en-US" sz="6000" dirty="0">
                <a:solidFill>
                  <a:schemeClr val="accent2"/>
                </a:solidFill>
              </a:rPr>
              <a:t>What do you need to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3452"/>
            <a:ext cx="10515600" cy="4265553"/>
          </a:xfrm>
        </p:spPr>
        <p:txBody>
          <a:bodyPr/>
          <a:lstStyle/>
          <a:p>
            <a:r>
              <a:rPr lang="en-US" sz="3600" dirty="0">
                <a:latin typeface="Georgia" charset="0"/>
                <a:ea typeface="Georgia" charset="0"/>
                <a:cs typeface="Georgia" charset="0"/>
              </a:rPr>
              <a:t>A successful </a:t>
            </a:r>
            <a:r>
              <a:rPr lang="en-US" sz="3600" b="1" dirty="0">
                <a:latin typeface="Georgia" charset="0"/>
                <a:ea typeface="Georgia" charset="0"/>
                <a:cs typeface="Georgia" charset="0"/>
              </a:rPr>
              <a:t>audition</a:t>
            </a:r>
            <a:r>
              <a:rPr lang="en-US" sz="3600" dirty="0">
                <a:latin typeface="Georgia" charset="0"/>
                <a:ea typeface="Georgia" charset="0"/>
                <a:cs typeface="Georgia" charset="0"/>
              </a:rPr>
              <a:t> is necessary to enter the drama excellence </a:t>
            </a:r>
          </a:p>
          <a:p>
            <a:r>
              <a:rPr lang="en-US" sz="3600" dirty="0">
                <a:latin typeface="Georgia" charset="0"/>
                <a:ea typeface="Georgia" charset="0"/>
                <a:cs typeface="Georgia" charset="0"/>
              </a:rPr>
              <a:t>Once entered, you must maintain an </a:t>
            </a:r>
            <a:r>
              <a:rPr lang="en-US" sz="3600" b="1" dirty="0">
                <a:latin typeface="Georgia" charset="0"/>
                <a:ea typeface="Georgia" charset="0"/>
                <a:cs typeface="Georgia" charset="0"/>
              </a:rPr>
              <a:t>excellent effort</a:t>
            </a:r>
            <a:r>
              <a:rPr lang="en-US" sz="3600" dirty="0">
                <a:latin typeface="Georgia" charset="0"/>
                <a:ea typeface="Georgia" charset="0"/>
                <a:cs typeface="Georgia" charset="0"/>
              </a:rPr>
              <a:t> and </a:t>
            </a:r>
            <a:r>
              <a:rPr lang="en-US" sz="3600" b="1" dirty="0">
                <a:latin typeface="Georgia" charset="0"/>
                <a:ea typeface="Georgia" charset="0"/>
                <a:cs typeface="Georgia" charset="0"/>
              </a:rPr>
              <a:t>behaviour</a:t>
            </a:r>
            <a:r>
              <a:rPr lang="en-US" sz="3600" dirty="0">
                <a:latin typeface="Georgia" charset="0"/>
                <a:ea typeface="Georgia" charset="0"/>
                <a:cs typeface="Georgia" charset="0"/>
              </a:rPr>
              <a:t> rating and above a </a:t>
            </a:r>
            <a:r>
              <a:rPr lang="en-US" sz="3600" b="1" dirty="0">
                <a:latin typeface="Georgia" charset="0"/>
                <a:ea typeface="Georgia" charset="0"/>
                <a:cs typeface="Georgia" charset="0"/>
              </a:rPr>
              <a:t>B for academic result</a:t>
            </a:r>
          </a:p>
          <a:p>
            <a:pPr marL="0" indent="0">
              <a:buNone/>
            </a:pPr>
            <a:endParaRPr lang="en-US" dirty="0"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06355" y="10758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5999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38200" y="517889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Georgia" panose="02040502050405020303"/>
                <a:ea typeface="+mj-ea"/>
                <a:cs typeface="+mj-cs"/>
              </a:rPr>
              <a:t>What the audition looks like?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9259" y="1744072"/>
            <a:ext cx="1105348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Auditions are filmed and uploaded to a link provided by the Arts Excellence coordinator after the application is received.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Film in an open area that allows the camera to be further back and at eye level of the performer is most suitable.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Make sure you also do a trial run and check the sound is audible when the video is played back.</a:t>
            </a:r>
          </a:p>
        </p:txBody>
      </p:sp>
    </p:spTree>
    <p:extLst>
      <p:ext uri="{BB962C8B-B14F-4D97-AF65-F5344CB8AC3E}">
        <p14:creationId xmlns:p14="http://schemas.microsoft.com/office/powerpoint/2010/main" val="173295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282" y="1315824"/>
            <a:ext cx="10515600" cy="4752618"/>
          </a:xfrm>
        </p:spPr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en-AU" dirty="0">
                <a:latin typeface="Georgia" charset="0"/>
                <a:ea typeface="Georgia" charset="0"/>
                <a:cs typeface="Georgia" charset="0"/>
              </a:rPr>
              <a:t>Introduce yourself to the camera before you start your monologue:</a:t>
            </a:r>
          </a:p>
          <a:p>
            <a:pPr marL="0" indent="0">
              <a:buNone/>
            </a:pPr>
            <a:r>
              <a:rPr lang="en-AU" dirty="0">
                <a:latin typeface="Georgia" charset="0"/>
                <a:ea typeface="Georgia" charset="0"/>
                <a:cs typeface="Georgia" charset="0"/>
              </a:rPr>
              <a:t>	- Try to take your time - don’t rush starting. </a:t>
            </a:r>
          </a:p>
          <a:p>
            <a:pPr marL="0" indent="0">
              <a:buNone/>
            </a:pPr>
            <a:r>
              <a:rPr lang="en-AU" dirty="0">
                <a:latin typeface="Georgia" charset="0"/>
                <a:ea typeface="Georgia" charset="0"/>
                <a:cs typeface="Georgia" charset="0"/>
              </a:rPr>
              <a:t>	- However, don’t chew through your time by unnecessary 	setting up – KEEP IT SIMPLE</a:t>
            </a:r>
          </a:p>
          <a:p>
            <a:pPr marL="0" indent="0">
              <a:buNone/>
            </a:pPr>
            <a:r>
              <a:rPr lang="en-AU" dirty="0">
                <a:latin typeface="Georgia" charset="0"/>
                <a:ea typeface="Georgia" charset="0"/>
                <a:cs typeface="Georgia" charset="0"/>
              </a:rPr>
              <a:t>	- If you mess up a line – don’t panic! Just keep the scene 	moving.  We are worried about how you 	communicate 		character, not how accurately you remember lines.</a:t>
            </a:r>
          </a:p>
          <a:p>
            <a:pPr marL="457200" indent="-457200">
              <a:buFont typeface="Arial" charset="0"/>
              <a:buChar char="•"/>
            </a:pPr>
            <a:r>
              <a:rPr lang="en-AU" dirty="0">
                <a:latin typeface="Georgia" charset="0"/>
                <a:ea typeface="Georgia" charset="0"/>
                <a:cs typeface="Georgia" charset="0"/>
              </a:rPr>
              <a:t>The monologue can be played comedic, seriously or both.</a:t>
            </a:r>
          </a:p>
          <a:p>
            <a:pPr marL="0" indent="0">
              <a:buNone/>
            </a:pPr>
            <a:endParaRPr lang="en-AU" sz="3200" dirty="0">
              <a:latin typeface="Georgia" charset="0"/>
              <a:ea typeface="Georgia" charset="0"/>
              <a:cs typeface="Georgia" charset="0"/>
            </a:endParaRPr>
          </a:p>
          <a:p>
            <a:endParaRPr lang="en-US" dirty="0"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06355" y="10758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90282" y="387124"/>
            <a:ext cx="1072952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5800" dirty="0">
                <a:solidFill>
                  <a:schemeClr val="accent2"/>
                </a:solidFill>
              </a:rPr>
              <a:t>Drama Audition tips: </a:t>
            </a:r>
          </a:p>
        </p:txBody>
      </p:sp>
    </p:spTree>
    <p:extLst>
      <p:ext uri="{BB962C8B-B14F-4D97-AF65-F5344CB8AC3E}">
        <p14:creationId xmlns:p14="http://schemas.microsoft.com/office/powerpoint/2010/main" val="43260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000760" y="21143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5400" dirty="0">
                <a:solidFill>
                  <a:schemeClr val="accent2"/>
                </a:solidFill>
              </a:rPr>
              <a:t>Drama Audition tips: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90282" y="1315824"/>
            <a:ext cx="10515600" cy="47526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charset="0"/>
              <a:buChar char="•"/>
            </a:pPr>
            <a:r>
              <a:rPr lang="en-AU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Read the monologue first and note any “flickers” (these may be parts of the script that made you smile, laugh or cry)</a:t>
            </a:r>
          </a:p>
          <a:p>
            <a:pPr marL="457200" indent="-457200">
              <a:buFont typeface="Arial" charset="0"/>
              <a:buChar char="•"/>
            </a:pPr>
            <a:r>
              <a:rPr lang="en-AU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Break the monologue into parts or beats of actions – this will help you motivate the character as well as learn the lines </a:t>
            </a:r>
          </a:p>
          <a:p>
            <a:pPr marL="457200" indent="-457200">
              <a:buFont typeface="Arial" charset="0"/>
              <a:buChar char="•"/>
            </a:pPr>
            <a:r>
              <a:rPr lang="en-AU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Learn the monologue - this will enable you to fully engage in acting on the day (Your eyes will be up and not looking down at a script)</a:t>
            </a:r>
          </a:p>
          <a:p>
            <a:pPr marL="0" indent="0">
              <a:buFont typeface="Arial"/>
              <a:buNone/>
            </a:pPr>
            <a:endParaRPr lang="en-AU" sz="3200" dirty="0">
              <a:latin typeface="Georgia" charset="0"/>
              <a:ea typeface="Georgia" charset="0"/>
              <a:cs typeface="Georgia" charset="0"/>
            </a:endParaRPr>
          </a:p>
          <a:p>
            <a:endParaRPr lang="en-US" dirty="0"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50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17889"/>
            <a:ext cx="10515600" cy="1325563"/>
          </a:xfrm>
        </p:spPr>
        <p:txBody>
          <a:bodyPr/>
          <a:lstStyle/>
          <a:p>
            <a:r>
              <a:rPr lang="en-US" sz="6000" dirty="0">
                <a:solidFill>
                  <a:schemeClr val="accent2"/>
                </a:solidFill>
              </a:rPr>
              <a:t>Questions?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619334"/>
            <a:ext cx="10515600" cy="4265553"/>
          </a:xfrm>
        </p:spPr>
        <p:txBody>
          <a:bodyPr/>
          <a:lstStyle/>
          <a:p>
            <a:pPr marL="0" indent="0">
              <a:buNone/>
            </a:pPr>
            <a:r>
              <a:rPr lang="en-AU" sz="3200" dirty="0">
                <a:solidFill>
                  <a:srgbClr val="005AA0"/>
                </a:solidFill>
                <a:latin typeface="Georgia" charset="0"/>
                <a:ea typeface="Georgia" charset="0"/>
                <a:cs typeface="Georgia" charset="0"/>
              </a:rPr>
              <a:t>Email us with your queries:</a:t>
            </a:r>
          </a:p>
          <a:p>
            <a:pPr marL="0" indent="0">
              <a:buNone/>
            </a:pPr>
            <a:endParaRPr lang="en-AU" sz="3200" dirty="0">
              <a:solidFill>
                <a:srgbClr val="005AA0"/>
              </a:solidFill>
              <a:latin typeface="Georgia" charset="0"/>
              <a:ea typeface="Georgia" charset="0"/>
              <a:cs typeface="Georgia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AU" sz="3200" dirty="0">
                <a:solidFill>
                  <a:srgbClr val="005AA0"/>
                </a:solidFill>
                <a:latin typeface="Georgia" charset="0"/>
                <a:ea typeface="Georgia" charset="0"/>
                <a:cs typeface="Georgia" charset="0"/>
              </a:rPr>
              <a:t>Luke Lilly, Head of Department The Arts, </a:t>
            </a:r>
            <a:r>
              <a:rPr lang="en-AU" sz="3200" dirty="0">
                <a:solidFill>
                  <a:srgbClr val="005AA0"/>
                </a:solidFill>
                <a:latin typeface="Georgia" charset="0"/>
                <a:ea typeface="Georgia" charset="0"/>
                <a:cs typeface="Georgia" charset="0"/>
                <a:hlinkClick r:id="rId2"/>
              </a:rPr>
              <a:t>llill3@eq.edu.au</a:t>
            </a:r>
            <a:r>
              <a:rPr lang="en-AU" sz="3200" dirty="0">
                <a:solidFill>
                  <a:srgbClr val="005AA0"/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</a:p>
          <a:p>
            <a:pPr marL="457200" indent="-457200">
              <a:buFont typeface="Arial" charset="0"/>
              <a:buChar char="•"/>
            </a:pPr>
            <a:r>
              <a:rPr lang="en-AU" sz="3200" dirty="0">
                <a:solidFill>
                  <a:srgbClr val="005AA0"/>
                </a:solidFill>
                <a:latin typeface="Georgia" charset="0"/>
                <a:ea typeface="Georgia" charset="0"/>
                <a:cs typeface="Georgia" charset="0"/>
              </a:rPr>
              <a:t>Greta Morley, Drama Teacher, </a:t>
            </a:r>
            <a:r>
              <a:rPr lang="en-AU" sz="3200" dirty="0">
                <a:solidFill>
                  <a:srgbClr val="005AA0"/>
                </a:solidFill>
                <a:latin typeface="Georgia" charset="0"/>
                <a:ea typeface="Georgia" charset="0"/>
                <a:cs typeface="Georgia" charset="0"/>
                <a:hlinkClick r:id="rId3"/>
              </a:rPr>
              <a:t>gxmor8@eq.edu.au</a:t>
            </a:r>
            <a:endParaRPr lang="en-AU" sz="3200" dirty="0">
              <a:solidFill>
                <a:srgbClr val="005AA0"/>
              </a:solidFill>
              <a:latin typeface="Georgia" charset="0"/>
              <a:ea typeface="Georgia" charset="0"/>
              <a:cs typeface="Georgia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AU" sz="3200" dirty="0">
                <a:solidFill>
                  <a:srgbClr val="005AA0"/>
                </a:solidFill>
                <a:latin typeface="Georgia" charset="0"/>
                <a:ea typeface="Georgia" charset="0"/>
                <a:cs typeface="Georgia" charset="0"/>
              </a:rPr>
              <a:t>Natalie </a:t>
            </a:r>
            <a:r>
              <a:rPr lang="en-AU" sz="3200" dirty="0" err="1">
                <a:solidFill>
                  <a:srgbClr val="005AA0"/>
                </a:solidFill>
                <a:latin typeface="Georgia" charset="0"/>
                <a:ea typeface="Georgia" charset="0"/>
                <a:cs typeface="Georgia" charset="0"/>
              </a:rPr>
              <a:t>King,</a:t>
            </a:r>
            <a:r>
              <a:rPr lang="en-AU" sz="3200" dirty="0">
                <a:solidFill>
                  <a:srgbClr val="005AA0"/>
                </a:solidFill>
                <a:latin typeface="Georgia" charset="0"/>
                <a:ea typeface="Georgia" charset="0"/>
                <a:cs typeface="Georgia" charset="0"/>
              </a:rPr>
              <a:t> Drama Teacher, </a:t>
            </a:r>
            <a:r>
              <a:rPr lang="en-AU" sz="3200" dirty="0">
                <a:solidFill>
                  <a:srgbClr val="005AA0"/>
                </a:solidFill>
                <a:latin typeface="Georgia" charset="0"/>
                <a:ea typeface="Georgia" charset="0"/>
                <a:cs typeface="Georgia" charset="0"/>
                <a:hlinkClick r:id="rId4"/>
              </a:rPr>
              <a:t>nekin0@eq.edu.au</a:t>
            </a:r>
            <a:r>
              <a:rPr lang="en-AU" sz="3200" dirty="0">
                <a:solidFill>
                  <a:srgbClr val="005AA0"/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</a:p>
          <a:p>
            <a:pPr marL="457200" indent="-457200">
              <a:buFont typeface="Arial" charset="0"/>
              <a:buChar char="•"/>
            </a:pPr>
            <a:endParaRPr lang="en-AU" sz="3200" dirty="0">
              <a:solidFill>
                <a:srgbClr val="005AA0"/>
              </a:solidFill>
              <a:latin typeface="Georgia" charset="0"/>
              <a:ea typeface="Georgia" charset="0"/>
              <a:cs typeface="Georgia" charset="0"/>
            </a:endParaRPr>
          </a:p>
          <a:p>
            <a:endParaRPr lang="en-US" dirty="0">
              <a:solidFill>
                <a:srgbClr val="005AA0"/>
              </a:solidFill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46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2435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55E12FF595F14FA2BF306DAEB12470" ma:contentTypeVersion="1" ma:contentTypeDescription="Create a new document." ma:contentTypeScope="" ma:versionID="1f95fe53af16fe417e268b23b854db64">
  <xsd:schema xmlns:xsd="http://www.w3.org/2001/XMLSchema" xmlns:xs="http://www.w3.org/2001/XMLSchema" xmlns:p="http://schemas.microsoft.com/office/2006/metadata/properties" xmlns:ns1="http://schemas.microsoft.com/sharepoint/v3" xmlns:ns2="f0cd7038-03b9-4eda-904e-1d001beb3ef5" targetNamespace="http://schemas.microsoft.com/office/2006/metadata/properties" ma:root="true" ma:fieldsID="ec0548f51e5f671fdb8cb54c8440fcf6" ns1:_="" ns2:_="">
    <xsd:import namespace="http://schemas.microsoft.com/sharepoint/v3"/>
    <xsd:import namespace="f0cd7038-03b9-4eda-904e-1d001beb3ef5"/>
    <xsd:element name="properties">
      <xsd:complexType>
        <xsd:sequence>
          <xsd:element name="documentManagement">
            <xsd:complexType>
              <xsd:all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20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21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cd7038-03b9-4eda-904e-1d001beb3ef5" elementFormDefault="qualified">
    <xsd:import namespace="http://schemas.microsoft.com/office/2006/documentManagement/types"/>
    <xsd:import namespace="http://schemas.microsoft.com/office/infopath/2007/PartnerControls"/>
    <xsd:element name="PPContentOwner" ma:index="8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9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0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1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2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3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4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5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6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7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18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19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PContentAuthor xmlns="f0cd7038-03b9-4eda-904e-1d001beb3ef5">
      <UserInfo>
        <DisplayName>CURETON, David</DisplayName>
        <AccountId>26</AccountId>
        <AccountType/>
      </UserInfo>
    </PPContentAuthor>
    <PPContentOwner xmlns="f0cd7038-03b9-4eda-904e-1d001beb3ef5">
      <UserInfo>
        <DisplayName/>
        <AccountId xsi:nil="true"/>
        <AccountType/>
      </UserInfo>
    </PPContentOwner>
    <PPReviewDate xmlns="f0cd7038-03b9-4eda-904e-1d001beb3ef5" xsi:nil="true"/>
    <PPModeratedDate xmlns="f0cd7038-03b9-4eda-904e-1d001beb3ef5">2021-10-08T01:15:29+00:00</PPModeratedDate>
    <PPSubmittedBy xmlns="f0cd7038-03b9-4eda-904e-1d001beb3ef5">
      <UserInfo>
        <DisplayName>CURETON, David</DisplayName>
        <AccountId>26</AccountId>
        <AccountType/>
      </UserInfo>
    </PPSubmittedBy>
    <PPPublishedNotificationAddresses xmlns="f0cd7038-03b9-4eda-904e-1d001beb3ef5" xsi:nil="true"/>
    <PublishingExpirationDate xmlns="http://schemas.microsoft.com/sharepoint/v3" xsi:nil="true"/>
    <PublishingStartDate xmlns="http://schemas.microsoft.com/sharepoint/v3" xsi:nil="true"/>
    <PPLastReviewedDate xmlns="f0cd7038-03b9-4eda-904e-1d001beb3ef5">2021-10-08T01:15:29+00:00</PPLastReviewedDate>
    <PPModeratedBy xmlns="f0cd7038-03b9-4eda-904e-1d001beb3ef5">
      <UserInfo>
        <DisplayName>CURETON, David</DisplayName>
        <AccountId>26</AccountId>
        <AccountType/>
      </UserInfo>
    </PPModeratedBy>
    <PPContentApprover xmlns="f0cd7038-03b9-4eda-904e-1d001beb3ef5">
      <UserInfo>
        <DisplayName/>
        <AccountId xsi:nil="true"/>
        <AccountType/>
      </UserInfo>
    </PPContentApprover>
    <PPLastReviewedBy xmlns="f0cd7038-03b9-4eda-904e-1d001beb3ef5">
      <UserInfo>
        <DisplayName>CURETON, David</DisplayName>
        <AccountId>26</AccountId>
        <AccountType/>
      </UserInfo>
    </PPLastReviewedBy>
    <PPSubmittedDate xmlns="f0cd7038-03b9-4eda-904e-1d001beb3ef5">2021-10-08T01:15:06+00:00</PPSubmittedDate>
    <PPReferenceNumber xmlns="f0cd7038-03b9-4eda-904e-1d001beb3ef5" xsi:nil="true"/>
  </documentManagement>
</p:properties>
</file>

<file path=customXml/itemProps1.xml><?xml version="1.0" encoding="utf-8"?>
<ds:datastoreItem xmlns:ds="http://schemas.openxmlformats.org/officeDocument/2006/customXml" ds:itemID="{DCB2859D-9E29-4F4C-9801-2D83BA07B067}"/>
</file>

<file path=customXml/itemProps2.xml><?xml version="1.0" encoding="utf-8"?>
<ds:datastoreItem xmlns:ds="http://schemas.openxmlformats.org/officeDocument/2006/customXml" ds:itemID="{F6DD1EA1-4D03-43AD-833D-D5373CA805A5}"/>
</file>

<file path=customXml/itemProps3.xml><?xml version="1.0" encoding="utf-8"?>
<ds:datastoreItem xmlns:ds="http://schemas.openxmlformats.org/officeDocument/2006/customXml" ds:itemID="{26407E96-6783-4DDA-A281-07553FAD000D}"/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369</Words>
  <Application>Microsoft Macintosh PowerPoint</Application>
  <PresentationFormat>Widescreen</PresentationFormat>
  <Paragraphs>28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Georgia</vt:lpstr>
      <vt:lpstr>1_Office Theme</vt:lpstr>
      <vt:lpstr>PowerPoint Presentation</vt:lpstr>
      <vt:lpstr>PowerPoint Presentation</vt:lpstr>
      <vt:lpstr>What do you need to do?</vt:lpstr>
      <vt:lpstr>PowerPoint Presentation</vt:lpstr>
      <vt:lpstr>PowerPoint Presentation</vt:lpstr>
      <vt:lpstr>PowerPoint Presentation</vt:lpstr>
      <vt:lpstr>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KING, Natalie (nekin0)</dc:creator>
  <cp:lastModifiedBy>SKINNER, Tayla (tskin61)</cp:lastModifiedBy>
  <cp:revision>6</cp:revision>
  <dcterms:created xsi:type="dcterms:W3CDTF">2021-10-07T02:07:00Z</dcterms:created>
  <dcterms:modified xsi:type="dcterms:W3CDTF">2021-10-07T10:23:47Z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0x0101003F55E12FF595F14FA2BF306DAEB12470</vt:lpwstr>
  </property>
</Properties>
</file>